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b9a0b074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cb9a0b074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b1641e0ea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b1641e0ea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1641e0ea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1641e0ea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youtube.com/watch?v=W1cDjsJh7Lg" TargetMode="External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SD</a:t>
            </a:r>
            <a:r>
              <a:rPr lang="en"/>
              <a:t>工学実験 発表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第３班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Phaserによる2D Game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野田義也, 森山直哉, 山本拓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725" y="162725"/>
            <a:ext cx="8294550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40" name="Google Shape;140;p22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 txBox="1"/>
          <p:nvPr/>
        </p:nvSpPr>
        <p:spPr>
          <a:xfrm>
            <a:off x="825075" y="633600"/>
            <a:ext cx="28764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9900"/>
                </a:solidFill>
                <a:latin typeface="Raleway"/>
                <a:ea typeface="Raleway"/>
                <a:cs typeface="Raleway"/>
                <a:sym typeface="Raleway"/>
              </a:rPr>
              <a:t>ゲームシーンについて</a:t>
            </a:r>
            <a:endParaRPr b="1" sz="2100">
              <a:solidFill>
                <a:srgbClr val="FF99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Raleway"/>
                <a:ea typeface="Raleway"/>
                <a:cs typeface="Raleway"/>
                <a:sym typeface="Raleway"/>
              </a:rPr>
              <a:t>~プログラム編~</a:t>
            </a:r>
            <a:endParaRPr b="1" sz="17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2" name="Google Shape;14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23877" y="2110175"/>
            <a:ext cx="815351" cy="107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 txBox="1"/>
          <p:nvPr/>
        </p:nvSpPr>
        <p:spPr>
          <a:xfrm>
            <a:off x="1733350" y="1884075"/>
            <a:ext cx="11964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1714450" y="1752075"/>
            <a:ext cx="14790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battleSciene</a:t>
            </a:r>
            <a:endParaRPr b="1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979750" y="3344250"/>
            <a:ext cx="29484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ゲームの画像を読み込んでいる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キャラクターのアニメーションを定義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2"/>
          <p:cNvSpPr/>
          <p:nvPr/>
        </p:nvSpPr>
        <p:spPr>
          <a:xfrm rot="-1659090">
            <a:off x="3680434" y="1846310"/>
            <a:ext cx="1705264" cy="13204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6275" y="734775"/>
            <a:ext cx="578997" cy="7626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 txBox="1"/>
          <p:nvPr/>
        </p:nvSpPr>
        <p:spPr>
          <a:xfrm>
            <a:off x="5623525" y="414375"/>
            <a:ext cx="891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objects</a:t>
            </a:r>
            <a:endParaRPr b="1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5364675" y="1439475"/>
            <a:ext cx="29484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キーを押したときのアクションと呼び出すアニメーションを定義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6425" y="3703625"/>
            <a:ext cx="578997" cy="7626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/>
        </p:nvSpPr>
        <p:spPr>
          <a:xfrm>
            <a:off x="5643675" y="3353313"/>
            <a:ext cx="1296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r>
              <a:rPr b="1" lang="en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haracters</a:t>
            </a:r>
            <a:endParaRPr b="1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5384825" y="4391788"/>
            <a:ext cx="29484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キャラごとの歩く速さ、ダメージ量などを定義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8900" y="2152475"/>
            <a:ext cx="578997" cy="7626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/>
        </p:nvSpPr>
        <p:spPr>
          <a:xfrm>
            <a:off x="5699950" y="1770688"/>
            <a:ext cx="1296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attackAction</a:t>
            </a:r>
            <a:endParaRPr b="1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5387300" y="2870563"/>
            <a:ext cx="29484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自分と敵の位置情報を取得して、距離に応じて、あるキーを押したときにダメージを与える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2"/>
          <p:cNvSpPr/>
          <p:nvPr/>
        </p:nvSpPr>
        <p:spPr>
          <a:xfrm rot="-2419">
            <a:off x="3641684" y="2581083"/>
            <a:ext cx="1705200" cy="1320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2"/>
          <p:cNvSpPr/>
          <p:nvPr/>
        </p:nvSpPr>
        <p:spPr>
          <a:xfrm rot="1250137">
            <a:off x="3719278" y="3275066"/>
            <a:ext cx="1705427" cy="13199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2"/>
          <p:cNvSpPr/>
          <p:nvPr/>
        </p:nvSpPr>
        <p:spPr>
          <a:xfrm rot="-5402178">
            <a:off x="6790625" y="2310775"/>
            <a:ext cx="947100" cy="172500"/>
          </a:xfrm>
          <a:prstGeom prst="leftArrow">
            <a:avLst>
              <a:gd fmla="val 47499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2"/>
          <p:cNvSpPr txBox="1"/>
          <p:nvPr/>
        </p:nvSpPr>
        <p:spPr>
          <a:xfrm>
            <a:off x="7349925" y="2171525"/>
            <a:ext cx="891900" cy="7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x,y座標を取得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22"/>
          <p:cNvSpPr txBox="1"/>
          <p:nvPr/>
        </p:nvSpPr>
        <p:spPr>
          <a:xfrm>
            <a:off x="3618900" y="1626075"/>
            <a:ext cx="1056600" cy="7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インポート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62043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なぜ格闘ゲームにしたのか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単純にスマ○ラが好きで、作ってみたかったし、他に作りたいゲームがなかった。特にリアルタイムで対戦できるゲームを作ってみたかった。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Book titled, &quot;Made To Stick,&quot; standing on its side"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6550" y="162725"/>
            <a:ext cx="4035176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6" name="Google Shape;86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Index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15"/>
          <p:cNvSpPr txBox="1"/>
          <p:nvPr>
            <p:ph idx="4294967295" type="body"/>
          </p:nvPr>
        </p:nvSpPr>
        <p:spPr>
          <a:xfrm>
            <a:off x="2464150" y="1036200"/>
            <a:ext cx="3690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ゲームの遊び方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ゲームのプレイ方法など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Phaser/SkyWayを選んだ理由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フレームワークの選定について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Phaserの仕様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実際どうゲームを作ったか。工夫したところなど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各シーンについて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各シーンのプログラムについての説明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0" y="-1409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ゲームの操作方法について</a:t>
            </a:r>
            <a:endParaRPr b="0" sz="2000">
              <a:solidFill>
                <a:srgbClr val="000000"/>
              </a:solidFill>
            </a:endParaRPr>
          </a:p>
        </p:txBody>
      </p:sp>
      <p:pic>
        <p:nvPicPr>
          <p:cNvPr id="94" name="Google Shape;94;p16" title="SD　演習 3班　ゲーム映像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0113" y="749477"/>
            <a:ext cx="5768725" cy="432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5180075" y="980400"/>
            <a:ext cx="36864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Phaserとは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javascriptの2Dゲームエンジン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物理的な計算をやってくれる仕組みが整っている(重力場における運動)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WebGLで描画しており、JSで簡単にゲームを作ることができる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(UEみたいに難しい言語を書く必要がない)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60fpsで動いてくれる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" y="0"/>
            <a:ext cx="476887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9500" y="4978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SkyWay</a:t>
            </a:r>
            <a:r>
              <a:rPr lang="en">
                <a:solidFill>
                  <a:schemeClr val="dk1"/>
                </a:solidFill>
              </a:rPr>
              <a:t>とは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19500" y="1321899"/>
            <a:ext cx="3897600" cy="3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P2Pを</a:t>
            </a:r>
            <a:r>
              <a:rPr lang="en" sz="1600"/>
              <a:t>手軽に実現するためのAPI。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APIキーを発行してnode moduleを入れればすぐに使える優れもの。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本来P2Pを導入するには、シグナリングサーバ、STUN/TURNサーバが必要であり、COTURNなどのライブラリがあるにせよ実装が大変。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→時間がないので、SkyWayを使ってしまう。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00" cy="41281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ctrTitle"/>
          </p:nvPr>
        </p:nvSpPr>
        <p:spPr>
          <a:xfrm>
            <a:off x="437750" y="341200"/>
            <a:ext cx="52824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エントリーシーンについて</a:t>
            </a:r>
            <a:endParaRPr sz="3300"/>
          </a:p>
        </p:txBody>
      </p:sp>
      <p:sp>
        <p:nvSpPr>
          <p:cNvPr id="113" name="Google Shape;113;p19"/>
          <p:cNvSpPr txBox="1"/>
          <p:nvPr/>
        </p:nvSpPr>
        <p:spPr>
          <a:xfrm>
            <a:off x="4572000" y="1031850"/>
            <a:ext cx="4308000" cy="30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・エントリーシーンを作成した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→Javascriptを用いてブラウザの画面上に文字(text)と背景(image)を表示させ、またクリックによってシーンを移動する(pointerdown)プログラムを書いた。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・初心者として感じたこと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→Javascriptを用いてブラウザの画面上に様々な動きを出すことで、ブラウザ上のゲームを容易に作成することができるとわかった。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※ただ、今回はWebGLの描画のみを使っており、DOMの操作はしていない。(ホームページ制作のJSとは少し違う)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50" y="1883200"/>
            <a:ext cx="4308001" cy="28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000" y="193575"/>
            <a:ext cx="8711675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20" name="Google Shape;120;p20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2898275" y="17815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/>
        </p:nvSpPr>
        <p:spPr>
          <a:xfrm>
            <a:off x="574925" y="645725"/>
            <a:ext cx="58884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キャラ選択シーンについて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2" name="Google Shape;122;p20"/>
          <p:cNvSpPr txBox="1"/>
          <p:nvPr>
            <p:ph idx="4294967295" type="body"/>
          </p:nvPr>
        </p:nvSpPr>
        <p:spPr>
          <a:xfrm>
            <a:off x="920800" y="1408325"/>
            <a:ext cx="47970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内容</a:t>
            </a:r>
            <a:endParaRPr b="1"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キャラクターの画像をクリックすることで、キャラを選択し、Game Startを押すと画面が変わる。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キャラクターの判別について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Windowオブジェクトでグローバルに変数を定義して、クリックした時に変数を変更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画像の配置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Phaserの初期仕様だと画像が隠れたりしてしまうのでdepthで画像の順序を指定してあげる必要がある。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endParaRPr sz="1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6500" y="1326674"/>
            <a:ext cx="3115648" cy="233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28" name="Google Shape;128;p21"/>
          <p:cNvPicPr preferRelativeResize="0"/>
          <p:nvPr/>
        </p:nvPicPr>
        <p:blipFill rotWithShape="1">
          <a:blip r:embed="rId3">
            <a:alphaModFix/>
          </a:blip>
          <a:srcRect b="0" l="26143" r="26148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4671350" y="0"/>
            <a:ext cx="4033800" cy="52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キャラクター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先ほど定義したキャラクターの変数に応じて、キーを押した時に描画する映像を変更する。またキャラごとのパラメーターも指定する。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2100">
                <a:solidFill>
                  <a:schemeClr val="dk1"/>
                </a:solidFill>
              </a:rPr>
              <a:t>移動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パラメーターによって指定された速度で移動する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2100">
                <a:solidFill>
                  <a:schemeClr val="dk1"/>
                </a:solidFill>
              </a:rPr>
              <a:t>攻撃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Phaserでは画像を出すだけだと画面に残り続けてしまうため、弾丸というキャラクターを用意しておいて、必要な時だけ画面に出して、必要ない時は画面外において置くという形にした。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2100">
                <a:solidFill>
                  <a:schemeClr val="dk1"/>
                </a:solidFill>
              </a:rPr>
              <a:t>ガード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先ほどと同様ガード時の円もキャラクターとして用意しておいて必要な時にのみ画面に出している。ガードし続けるといけないので、押している時間をカウントし、一定時間を超えるとダメージが入るようにした。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567199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" name="Google Shape;131;p21"/>
          <p:cNvGrpSpPr/>
          <p:nvPr/>
        </p:nvGrpSpPr>
        <p:grpSpPr>
          <a:xfrm>
            <a:off x="112025" y="64554"/>
            <a:ext cx="2362924" cy="946888"/>
            <a:chOff x="6803265" y="395363"/>
            <a:chExt cx="2212062" cy="3720583"/>
          </a:xfrm>
        </p:grpSpPr>
        <p:pic>
          <p:nvPicPr>
            <p:cNvPr id="132" name="Google Shape;132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65" y="427475"/>
              <a:ext cx="2212062" cy="3223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33" name="Google Shape;133;p21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Google Shape;134;p21"/>
            <p:cNvSpPr txBox="1"/>
            <p:nvPr/>
          </p:nvSpPr>
          <p:spPr>
            <a:xfrm>
              <a:off x="6944811" y="684245"/>
              <a:ext cx="1929000" cy="343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ゲームシーンについて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latin typeface="Raleway"/>
                  <a:ea typeface="Raleway"/>
                  <a:cs typeface="Raleway"/>
                  <a:sym typeface="Raleway"/>
                </a:rPr>
                <a:t>~アクション編~</a:t>
              </a:r>
              <a:endParaRPr b="1"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t/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